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9" r:id="rId1"/>
  </p:sldMasterIdLst>
  <p:sldIdLst>
    <p:sldId id="256" r:id="rId2"/>
    <p:sldId id="262" r:id="rId3"/>
    <p:sldId id="261" r:id="rId4"/>
    <p:sldId id="257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10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E96B44-B6C0-4BB0-9B72-1B033031486C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5DA89A6-AF4D-4CDD-A00D-84A98AFAFA88}" type="pres">
      <dgm:prSet presAssocID="{97E96B44-B6C0-4BB0-9B72-1B033031486C}" presName="diagram" presStyleCnt="0">
        <dgm:presLayoutVars>
          <dgm:dir/>
          <dgm:resizeHandles val="exact"/>
        </dgm:presLayoutVars>
      </dgm:prSet>
      <dgm:spPr/>
    </dgm:pt>
  </dgm:ptLst>
  <dgm:cxnLst>
    <dgm:cxn modelId="{3A0C9002-DEB1-468B-AE5A-D1E7005B0468}" type="presOf" srcId="{97E96B44-B6C0-4BB0-9B72-1B033031486C}" destId="{C5DA89A6-AF4D-4CDD-A00D-84A98AFAFA88}" srcOrd="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880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083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2004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637411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4826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2900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5184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8961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010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622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567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429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629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50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223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842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956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0117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D2597-8E45-4083-AF69-5CC9AAB3BD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084083"/>
            <a:ext cx="9001462" cy="3648174"/>
          </a:xfrm>
        </p:spPr>
        <p:txBody>
          <a:bodyPr>
            <a:normAutofit fontScale="90000"/>
          </a:bodyPr>
          <a:lstStyle/>
          <a:p>
            <a:r>
              <a:rPr lang="en-IN" dirty="0"/>
              <a:t>ONLINE BOOKSTORE</a:t>
            </a:r>
            <a:br>
              <a:rPr lang="en-IN" dirty="0"/>
            </a:br>
            <a:r>
              <a:rPr lang="en-IN" dirty="0"/>
              <a:t>MANAGEMENT</a:t>
            </a:r>
            <a:br>
              <a:rPr lang="en-US" dirty="0">
                <a:effectLst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874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8463FE1-4EC5-AB39-6265-162B5B58B423}"/>
              </a:ext>
            </a:extLst>
          </p:cNvPr>
          <p:cNvSpPr txBox="1"/>
          <p:nvPr/>
        </p:nvSpPr>
        <p:spPr>
          <a:xfrm>
            <a:off x="665252" y="1257985"/>
            <a:ext cx="60977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	A Home Page which shows Store that contains Books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BCC30BB-E930-4416-D3AD-9B0647EC4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</p:txBody>
      </p:sp>
      <p:pic>
        <p:nvPicPr>
          <p:cNvPr id="12" name="Content Placeholder 11" descr="Graphical user interface&#10;&#10;Description automatically generated">
            <a:extLst>
              <a:ext uri="{FF2B5EF4-FFF2-40B4-BE49-F238E27FC236}">
                <a16:creationId xmlns:a16="http://schemas.microsoft.com/office/drawing/2014/main" id="{22BF5E30-183A-A511-25D9-FCCB66F2F4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313" y="2334954"/>
            <a:ext cx="8947150" cy="3631130"/>
          </a:xfrm>
        </p:spPr>
      </p:pic>
    </p:spTree>
    <p:extLst>
      <p:ext uri="{BB962C8B-B14F-4D97-AF65-F5344CB8AC3E}">
        <p14:creationId xmlns:p14="http://schemas.microsoft.com/office/powerpoint/2010/main" val="3160362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BCC2E7-267E-4D2C-B957-55F2F7B160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38" r="4838"/>
          <a:stretch/>
        </p:blipFill>
        <p:spPr>
          <a:xfrm>
            <a:off x="729234" y="2311685"/>
            <a:ext cx="9904002" cy="4182344"/>
          </a:xfrm>
          <a:prstGeom prst="rect">
            <a:avLst/>
          </a:prstGeom>
          <a:ln w="127000" cap="flat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249538C-3B6F-DEC7-19C7-5631E03F0F03}"/>
              </a:ext>
            </a:extLst>
          </p:cNvPr>
          <p:cNvSpPr txBox="1">
            <a:spLocks/>
          </p:cNvSpPr>
          <p:nvPr/>
        </p:nvSpPr>
        <p:spPr>
          <a:xfrm>
            <a:off x="919119" y="771324"/>
            <a:ext cx="7156369" cy="130481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Book Details</a:t>
            </a:r>
          </a:p>
          <a:p>
            <a:pPr marL="0" indent="0">
              <a:buNone/>
            </a:pPr>
            <a:r>
              <a:rPr lang="en-US" sz="2400" dirty="0"/>
              <a:t>	This page shows the specific Book Details.</a:t>
            </a:r>
          </a:p>
        </p:txBody>
      </p:sp>
    </p:spTree>
    <p:extLst>
      <p:ext uri="{BB962C8B-B14F-4D97-AF65-F5344CB8AC3E}">
        <p14:creationId xmlns:p14="http://schemas.microsoft.com/office/powerpoint/2010/main" val="288331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B1161-68F9-4EFD-8C2F-5A9BE9409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Book List</a:t>
            </a:r>
            <a:br>
              <a:rPr lang="en-US" dirty="0"/>
            </a:br>
            <a:r>
              <a:rPr lang="en-US" dirty="0"/>
              <a:t>		This Page shows the list of books.</a:t>
            </a:r>
          </a:p>
        </p:txBody>
      </p:sp>
      <p:pic>
        <p:nvPicPr>
          <p:cNvPr id="6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6EA0CC17-E67A-3FF0-280D-3BA95EE5C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03313" y="2460044"/>
            <a:ext cx="8947150" cy="3380950"/>
          </a:xfrm>
        </p:spPr>
      </p:pic>
    </p:spTree>
    <p:extLst>
      <p:ext uri="{BB962C8B-B14F-4D97-AF65-F5344CB8AC3E}">
        <p14:creationId xmlns:p14="http://schemas.microsoft.com/office/powerpoint/2010/main" val="2746707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90E8F-B90F-4272-926F-A3639C79D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9622" y="320211"/>
            <a:ext cx="6976154" cy="746589"/>
          </a:xfrm>
        </p:spPr>
        <p:txBody>
          <a:bodyPr>
            <a:normAutofit fontScale="90000"/>
          </a:bodyPr>
          <a:lstStyle/>
          <a:p>
            <a:r>
              <a:rPr lang="en-US" dirty="0"/>
              <a:t>Delete Page</a:t>
            </a:r>
            <a:br>
              <a:rPr lang="en-US" dirty="0"/>
            </a:br>
            <a:r>
              <a:rPr lang="en-US" dirty="0"/>
              <a:t>		We Can delete Specific book.</a:t>
            </a:r>
            <a:br>
              <a:rPr lang="en-US" dirty="0"/>
            </a:br>
            <a:br>
              <a:rPr lang="en-IN" dirty="0">
                <a:effectLst/>
              </a:rPr>
            </a:br>
            <a:endParaRPr lang="en-US" dirty="0"/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509697B9-A639-E65C-6957-F6CCF8A3F6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6664149"/>
              </p:ext>
            </p:extLst>
          </p:nvPr>
        </p:nvGraphicFramePr>
        <p:xfrm>
          <a:off x="698643" y="893852"/>
          <a:ext cx="11288105" cy="22397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55D3F76-675E-5144-46B5-B62F912C8CA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434809" y="2967455"/>
            <a:ext cx="9322381" cy="362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422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237</TotalTime>
  <Words>54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ONLINE BOOKSTORE MANAGEMENT </vt:lpstr>
      <vt:lpstr>HOME PAGE</vt:lpstr>
      <vt:lpstr>PowerPoint Presentation</vt:lpstr>
      <vt:lpstr>Book List   This Page shows the list of books.</vt:lpstr>
      <vt:lpstr>Delete Page   We Can delete Specific book.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MANAGEMENT SYSTEM (TMS )</dc:title>
  <dc:creator>Deepika An</dc:creator>
  <cp:lastModifiedBy>Sumith P Shetty</cp:lastModifiedBy>
  <cp:revision>4</cp:revision>
  <dcterms:created xsi:type="dcterms:W3CDTF">2021-11-18T03:14:37Z</dcterms:created>
  <dcterms:modified xsi:type="dcterms:W3CDTF">2023-01-31T08:58:23Z</dcterms:modified>
</cp:coreProperties>
</file>

<file path=docProps/thumbnail.jpeg>
</file>